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5"/>
  </p:notesMasterIdLst>
  <p:sldIdLst>
    <p:sldId id="256" r:id="rId4"/>
    <p:sldId id="257" r:id="rId5"/>
    <p:sldId id="258" r:id="rId6"/>
    <p:sldId id="268" r:id="rId7"/>
    <p:sldId id="259" r:id="rId8"/>
    <p:sldId id="271" r:id="rId9"/>
    <p:sldId id="269" r:id="rId10"/>
    <p:sldId id="270" r:id="rId11"/>
    <p:sldId id="260" r:id="rId12"/>
    <p:sldId id="267" r:id="rId13"/>
    <p:sldId id="26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84233"/>
            <a:ext cx="893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https://github.com/yang242j/VSB_Plus/blob/master/Document/LoFi_1.pdf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3601</Words>
  <Application>WPS 演示</Application>
  <PresentationFormat>宽屏</PresentationFormat>
  <Paragraphs>121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120</cp:revision>
  <dcterms:created xsi:type="dcterms:W3CDTF">2019-11-30T09:05:00Z</dcterms:created>
  <dcterms:modified xsi:type="dcterms:W3CDTF">2020-10-05T03:58:56Z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